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85" d="100"/>
          <a:sy n="85" d="100"/>
        </p:scale>
        <p:origin x="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7/14/2020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tile tx="0" ty="0" sx="100000" sy="100000" flip="none" algn="tl"/>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7/14/2020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1406348"/>
          </a:xfrm>
        </p:spPr>
        <p:txBody>
          <a:bodyPr/>
          <a:lstStyle/>
          <a:p>
            <a:r>
              <a:rPr lang="en-IN" dirty="0" smtClean="0">
                <a:solidFill>
                  <a:schemeClr val="bg1"/>
                </a:solidFill>
              </a:rPr>
              <a:t>Final Project Presentation</a:t>
            </a:r>
            <a:endParaRPr lang="en-IN" dirty="0">
              <a:solidFill>
                <a:schemeClr val="bg1"/>
              </a:solidFill>
            </a:endParaRPr>
          </a:p>
        </p:txBody>
      </p:sp>
      <p:sp>
        <p:nvSpPr>
          <p:cNvPr id="3" name="Subtitle 2"/>
          <p:cNvSpPr>
            <a:spLocks noGrp="1"/>
          </p:cNvSpPr>
          <p:nvPr>
            <p:ph type="subTitle" idx="1"/>
          </p:nvPr>
        </p:nvSpPr>
        <p:spPr>
          <a:xfrm>
            <a:off x="1876424" y="2675467"/>
            <a:ext cx="8791575" cy="3578577"/>
          </a:xfrm>
        </p:spPr>
        <p:txBody>
          <a:bodyPr/>
          <a:lstStyle/>
          <a:p>
            <a:r>
              <a:rPr lang="en-IN" dirty="0" smtClean="0">
                <a:solidFill>
                  <a:schemeClr val="bg1"/>
                </a:solidFill>
              </a:rPr>
              <a:t>Ayush Sharma</a:t>
            </a:r>
          </a:p>
          <a:p>
            <a:r>
              <a:rPr lang="en-IN" dirty="0" smtClean="0">
                <a:solidFill>
                  <a:schemeClr val="bg1"/>
                </a:solidFill>
              </a:rPr>
              <a:t>Saurabh Jangid</a:t>
            </a:r>
          </a:p>
          <a:p>
            <a:r>
              <a:rPr lang="en-IN" dirty="0" smtClean="0">
                <a:solidFill>
                  <a:schemeClr val="bg1"/>
                </a:solidFill>
              </a:rPr>
              <a:t>Mahendra Naik</a:t>
            </a:r>
          </a:p>
          <a:p>
            <a:r>
              <a:rPr lang="en-IN" dirty="0" smtClean="0">
                <a:solidFill>
                  <a:schemeClr val="bg1"/>
                </a:solidFill>
              </a:rPr>
              <a:t>Mithlesh Singh Bisht</a:t>
            </a:r>
          </a:p>
          <a:p>
            <a:r>
              <a:rPr lang="en-IN" dirty="0" smtClean="0">
                <a:solidFill>
                  <a:schemeClr val="bg1"/>
                </a:solidFill>
              </a:rPr>
              <a:t>Veeresh Raj Bahri</a:t>
            </a:r>
          </a:p>
          <a:p>
            <a:r>
              <a:rPr lang="en-IN" dirty="0" smtClean="0">
                <a:solidFill>
                  <a:schemeClr val="bg1"/>
                </a:solidFill>
              </a:rPr>
              <a:t>Vikalp Chauhan</a:t>
            </a:r>
          </a:p>
          <a:p>
            <a:r>
              <a:rPr lang="en-IN" dirty="0" smtClean="0">
                <a:solidFill>
                  <a:schemeClr val="bg1"/>
                </a:solidFill>
              </a:rPr>
              <a:t>Mohammed Saquib Ansari</a:t>
            </a:r>
          </a:p>
          <a:p>
            <a:endParaRPr lang="en-IN" dirty="0" smtClean="0">
              <a:solidFill>
                <a:schemeClr val="bg1"/>
              </a:solidFill>
            </a:endParaRPr>
          </a:p>
          <a:p>
            <a:endParaRPr lang="en-IN"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2093914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39349"/>
          </a:xfrm>
        </p:spPr>
        <p:txBody>
          <a:bodyPr/>
          <a:lstStyle/>
          <a:p>
            <a:r>
              <a:rPr lang="en-IN" dirty="0" smtClean="0">
                <a:solidFill>
                  <a:schemeClr val="bg1"/>
                </a:solidFill>
              </a:rPr>
              <a:t>Continue…</a:t>
            </a:r>
            <a:endParaRPr lang="en-IN" dirty="0">
              <a:solidFill>
                <a:schemeClr val="bg1"/>
              </a:solidFill>
            </a:endParaRPr>
          </a:p>
        </p:txBody>
      </p:sp>
      <p:sp>
        <p:nvSpPr>
          <p:cNvPr id="3" name="Content Placeholder 2"/>
          <p:cNvSpPr>
            <a:spLocks noGrp="1"/>
          </p:cNvSpPr>
          <p:nvPr>
            <p:ph idx="1"/>
          </p:nvPr>
        </p:nvSpPr>
        <p:spPr>
          <a:xfrm>
            <a:off x="1141412" y="1557867"/>
            <a:ext cx="9905999" cy="4233334"/>
          </a:xfrm>
        </p:spPr>
        <p:txBody>
          <a:bodyPr/>
          <a:lstStyle/>
          <a:p>
            <a:r>
              <a:rPr lang="en-IN" dirty="0" smtClean="0">
                <a:solidFill>
                  <a:schemeClr val="bg1"/>
                </a:solidFill>
              </a:rPr>
              <a:t>After followers/following, an user can read daily newsfeed in </a:t>
            </a:r>
            <a:r>
              <a:rPr lang="en-IN" dirty="0" err="1" smtClean="0">
                <a:solidFill>
                  <a:schemeClr val="bg1"/>
                </a:solidFill>
              </a:rPr>
              <a:t>PixoGram</a:t>
            </a:r>
            <a:r>
              <a:rPr lang="en-IN" dirty="0">
                <a:solidFill>
                  <a:schemeClr val="bg1"/>
                </a:solidFill>
              </a:rPr>
              <a:t> </a:t>
            </a:r>
            <a:r>
              <a:rPr lang="en-IN" dirty="0" smtClean="0">
                <a:solidFill>
                  <a:schemeClr val="bg1"/>
                </a:solidFill>
              </a:rPr>
              <a:t>which comes under MyAccount.</a:t>
            </a:r>
          </a:p>
          <a:p>
            <a:endParaRPr lang="en-IN" dirty="0" smtClean="0">
              <a:solidFill>
                <a:schemeClr val="bg1"/>
              </a:solidFill>
            </a:endParaRPr>
          </a:p>
          <a:p>
            <a:endParaRPr lang="en-IN" dirty="0" smtClean="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312" y="2619022"/>
            <a:ext cx="4903050" cy="34769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3899439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29660"/>
          </a:xfrm>
        </p:spPr>
        <p:txBody>
          <a:bodyPr/>
          <a:lstStyle/>
          <a:p>
            <a:r>
              <a:rPr lang="en-IN" dirty="0" smtClean="0">
                <a:solidFill>
                  <a:schemeClr val="bg1"/>
                </a:solidFill>
              </a:rPr>
              <a:t>Continue…</a:t>
            </a:r>
            <a:endParaRPr lang="en-IN" dirty="0">
              <a:solidFill>
                <a:schemeClr val="bg1"/>
              </a:solidFill>
            </a:endParaRPr>
          </a:p>
        </p:txBody>
      </p:sp>
      <p:sp>
        <p:nvSpPr>
          <p:cNvPr id="3" name="Content Placeholder 2"/>
          <p:cNvSpPr>
            <a:spLocks noGrp="1"/>
          </p:cNvSpPr>
          <p:nvPr>
            <p:ph idx="1"/>
          </p:nvPr>
        </p:nvSpPr>
        <p:spPr>
          <a:xfrm>
            <a:off x="1141412" y="1648178"/>
            <a:ext cx="9905999" cy="4910666"/>
          </a:xfrm>
        </p:spPr>
        <p:txBody>
          <a:bodyPr>
            <a:normAutofit/>
          </a:bodyPr>
          <a:lstStyle/>
          <a:p>
            <a:r>
              <a:rPr lang="en-IN" dirty="0" smtClean="0">
                <a:solidFill>
                  <a:schemeClr val="bg1"/>
                </a:solidFill>
              </a:rPr>
              <a:t>From MyAccount an user can block other user, update password, delete his account and can search users.</a:t>
            </a:r>
          </a:p>
          <a:p>
            <a:endParaRPr lang="en-IN" dirty="0">
              <a:solidFill>
                <a:schemeClr val="bg1"/>
              </a:solidFill>
            </a:endParaRPr>
          </a:p>
          <a:p>
            <a:endParaRPr lang="en-IN" dirty="0" smtClean="0">
              <a:solidFill>
                <a:schemeClr val="bg1"/>
              </a:solidFill>
            </a:endParaRPr>
          </a:p>
          <a:p>
            <a:endParaRPr lang="en-IN" dirty="0">
              <a:solidFill>
                <a:schemeClr val="bg1"/>
              </a:solidFill>
            </a:endParaRPr>
          </a:p>
          <a:p>
            <a:endParaRPr lang="en-IN" dirty="0" smtClean="0">
              <a:solidFill>
                <a:schemeClr val="bg1"/>
              </a:solidFill>
            </a:endParaRPr>
          </a:p>
          <a:p>
            <a:endParaRPr lang="en-IN" dirty="0">
              <a:solidFill>
                <a:schemeClr val="bg1"/>
              </a:solidFill>
            </a:endParaRPr>
          </a:p>
          <a:p>
            <a:pPr marL="0" indent="0">
              <a:buNone/>
            </a:pPr>
            <a:r>
              <a:rPr lang="en-IN" sz="1600" dirty="0" smtClean="0">
                <a:solidFill>
                  <a:schemeClr val="bg1"/>
                </a:solidFill>
              </a:rPr>
              <a:t>          </a:t>
            </a:r>
            <a:r>
              <a:rPr lang="en-IN" sz="1600" dirty="0">
                <a:solidFill>
                  <a:schemeClr val="bg1"/>
                </a:solidFill>
              </a:rPr>
              <a:t>Search User                              </a:t>
            </a:r>
            <a:r>
              <a:rPr lang="en-IN" sz="1600" dirty="0" smtClean="0">
                <a:solidFill>
                  <a:schemeClr val="bg1"/>
                </a:solidFill>
              </a:rPr>
              <a:t>                            </a:t>
            </a:r>
            <a:r>
              <a:rPr lang="en-IN" sz="1600" dirty="0">
                <a:solidFill>
                  <a:schemeClr val="bg1"/>
                </a:solidFill>
              </a:rPr>
              <a:t>Block User                                       </a:t>
            </a:r>
            <a:r>
              <a:rPr lang="en-IN" sz="1600" dirty="0" smtClean="0">
                <a:solidFill>
                  <a:schemeClr val="bg1"/>
                </a:solidFill>
              </a:rPr>
              <a:t> </a:t>
            </a:r>
            <a:r>
              <a:rPr lang="en-IN" sz="1600" dirty="0">
                <a:solidFill>
                  <a:schemeClr val="bg1"/>
                </a:solidFill>
              </a:rPr>
              <a:t>update and delete                                      </a:t>
            </a:r>
          </a:p>
          <a:p>
            <a:endParaRPr lang="en-IN" sz="1600" dirty="0">
              <a:solidFill>
                <a:schemeClr val="bg1"/>
              </a:solidFill>
            </a:endParaRPr>
          </a:p>
          <a:p>
            <a:endParaRPr lang="en-I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7730" y="2698382"/>
            <a:ext cx="3011195" cy="25960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640" y="2688651"/>
            <a:ext cx="3006521" cy="259200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6185" y="2663707"/>
            <a:ext cx="3035454" cy="26169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6137538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635526"/>
          </a:xfrm>
        </p:spPr>
        <p:txBody>
          <a:bodyPr>
            <a:normAutofit/>
          </a:bodyPr>
          <a:lstStyle/>
          <a:p>
            <a:r>
              <a:rPr lang="en-IN" sz="7200" dirty="0" smtClean="0">
                <a:solidFill>
                  <a:schemeClr val="bg1"/>
                </a:solidFill>
              </a:rPr>
              <a:t>          Thank You</a:t>
            </a:r>
            <a:endParaRPr lang="en-IN" sz="72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2189424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52238"/>
          </a:xfrm>
        </p:spPr>
        <p:txBody>
          <a:bodyPr/>
          <a:lstStyle/>
          <a:p>
            <a:r>
              <a:rPr lang="en-IN" dirty="0" smtClean="0">
                <a:solidFill>
                  <a:schemeClr val="bg1"/>
                </a:solidFill>
              </a:rPr>
              <a:t>Pixogram</a:t>
            </a:r>
            <a:endParaRPr lang="en-IN" dirty="0">
              <a:solidFill>
                <a:schemeClr val="bg1"/>
              </a:solidFill>
            </a:endParaRPr>
          </a:p>
        </p:txBody>
      </p:sp>
      <p:sp>
        <p:nvSpPr>
          <p:cNvPr id="3" name="Content Placeholder 2"/>
          <p:cNvSpPr>
            <a:spLocks noGrp="1"/>
          </p:cNvSpPr>
          <p:nvPr>
            <p:ph idx="1"/>
          </p:nvPr>
        </p:nvSpPr>
        <p:spPr>
          <a:xfrm>
            <a:off x="1141412" y="1862667"/>
            <a:ext cx="9905999" cy="3928534"/>
          </a:xfrm>
        </p:spPr>
        <p:txBody>
          <a:bodyPr/>
          <a:lstStyle/>
          <a:p>
            <a:r>
              <a:rPr lang="en-IN" dirty="0">
                <a:solidFill>
                  <a:schemeClr val="bg1"/>
                </a:solidFill>
              </a:rPr>
              <a:t>PIXOGRAM is an all new social media application which let you connect with people, upload images &amp; videos and explore what's going around</a:t>
            </a:r>
            <a:r>
              <a:rPr lang="en-IN" dirty="0" smtClean="0">
                <a:solidFill>
                  <a:schemeClr val="bg1"/>
                </a:solidFill>
              </a:rPr>
              <a:t>.</a:t>
            </a:r>
          </a:p>
          <a:p>
            <a:r>
              <a:rPr lang="en-IN" dirty="0">
                <a:solidFill>
                  <a:schemeClr val="bg1"/>
                </a:solidFill>
              </a:rPr>
              <a:t>The application comes with </a:t>
            </a:r>
            <a:r>
              <a:rPr lang="en-IN" dirty="0" smtClean="0">
                <a:solidFill>
                  <a:schemeClr val="bg1"/>
                </a:solidFill>
              </a:rPr>
              <a:t>Sign In </a:t>
            </a:r>
            <a:r>
              <a:rPr lang="en-IN" dirty="0">
                <a:solidFill>
                  <a:schemeClr val="bg1"/>
                </a:solidFill>
              </a:rPr>
              <a:t>and </a:t>
            </a:r>
            <a:r>
              <a:rPr lang="en-IN" dirty="0" smtClean="0">
                <a:solidFill>
                  <a:schemeClr val="bg1"/>
                </a:solidFill>
              </a:rPr>
              <a:t>Sign Up </a:t>
            </a:r>
            <a:r>
              <a:rPr lang="en-IN" dirty="0">
                <a:solidFill>
                  <a:schemeClr val="bg1"/>
                </a:solidFill>
              </a:rPr>
              <a:t>flows which mean that if you're new to the platform, you'll have to create your account first to get going and if you're an existing user, you just can log in to the application and begin exploring. You can upload images and gif, you can follow and unfollow other users and more. You can also block users and unblock them whenever you want. You can also experience newsfeed.</a:t>
            </a:r>
            <a:endParaRPr lang="en-I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3454729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03882"/>
          </a:xfrm>
        </p:spPr>
        <p:txBody>
          <a:bodyPr/>
          <a:lstStyle/>
          <a:p>
            <a:r>
              <a:rPr lang="en-IN" dirty="0" smtClean="0">
                <a:solidFill>
                  <a:schemeClr val="bg1"/>
                </a:solidFill>
              </a:rPr>
              <a:t>Project steps</a:t>
            </a:r>
            <a:endParaRPr lang="en-IN" dirty="0">
              <a:solidFill>
                <a:schemeClr val="bg1"/>
              </a:solidFill>
            </a:endParaRPr>
          </a:p>
        </p:txBody>
      </p:sp>
      <p:sp>
        <p:nvSpPr>
          <p:cNvPr id="3" name="Content Placeholder 2"/>
          <p:cNvSpPr>
            <a:spLocks noGrp="1"/>
          </p:cNvSpPr>
          <p:nvPr>
            <p:ph idx="1"/>
          </p:nvPr>
        </p:nvSpPr>
        <p:spPr>
          <a:xfrm>
            <a:off x="994657" y="1422399"/>
            <a:ext cx="9905999" cy="4662311"/>
          </a:xfrm>
        </p:spPr>
        <p:txBody>
          <a:bodyPr/>
          <a:lstStyle/>
          <a:p>
            <a:r>
              <a:rPr lang="en-IN" dirty="0" smtClean="0">
                <a:solidFill>
                  <a:schemeClr val="bg1"/>
                </a:solidFill>
              </a:rPr>
              <a:t>When we will start the project it will come to the main page.</a:t>
            </a:r>
          </a:p>
          <a:p>
            <a:r>
              <a:rPr lang="en-IN" dirty="0" smtClean="0">
                <a:solidFill>
                  <a:schemeClr val="bg1"/>
                </a:solidFill>
              </a:rPr>
              <a:t>From there click on login if you are an existing user, else click on signup</a:t>
            </a:r>
          </a:p>
          <a:p>
            <a:endParaRPr lang="en-IN" dirty="0" smtClean="0">
              <a:solidFill>
                <a:schemeClr val="bg1"/>
              </a:solidFill>
            </a:endParaRPr>
          </a:p>
          <a:p>
            <a:endParaRPr lang="en-I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9110" y="2731911"/>
            <a:ext cx="5226755" cy="351084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1201228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63526"/>
          </a:xfrm>
        </p:spPr>
        <p:txBody>
          <a:bodyPr/>
          <a:lstStyle/>
          <a:p>
            <a:r>
              <a:rPr lang="en-IN" dirty="0" smtClean="0">
                <a:solidFill>
                  <a:schemeClr val="bg1"/>
                </a:solidFill>
              </a:rPr>
              <a:t>Steps continue…</a:t>
            </a:r>
            <a:endParaRPr lang="en-IN" dirty="0">
              <a:solidFill>
                <a:schemeClr val="bg1"/>
              </a:solidFill>
            </a:endParaRPr>
          </a:p>
        </p:txBody>
      </p:sp>
      <p:sp>
        <p:nvSpPr>
          <p:cNvPr id="3" name="Content Placeholder 2"/>
          <p:cNvSpPr>
            <a:spLocks noGrp="1"/>
          </p:cNvSpPr>
          <p:nvPr>
            <p:ph idx="1"/>
          </p:nvPr>
        </p:nvSpPr>
        <p:spPr>
          <a:xfrm>
            <a:off x="1141412" y="1794933"/>
            <a:ext cx="9905999" cy="4538134"/>
          </a:xfrm>
        </p:spPr>
        <p:txBody>
          <a:bodyPr/>
          <a:lstStyle/>
          <a:p>
            <a:r>
              <a:rPr lang="en-IN" dirty="0" smtClean="0">
                <a:solidFill>
                  <a:schemeClr val="bg1"/>
                </a:solidFill>
              </a:rPr>
              <a:t>Suppose you are a new user then from the main page click on </a:t>
            </a:r>
            <a:r>
              <a:rPr lang="en-IN" dirty="0" err="1" smtClean="0">
                <a:solidFill>
                  <a:schemeClr val="bg1"/>
                </a:solidFill>
              </a:rPr>
              <a:t>SignUp</a:t>
            </a:r>
            <a:r>
              <a:rPr lang="en-IN" dirty="0" smtClean="0">
                <a:solidFill>
                  <a:schemeClr val="bg1"/>
                </a:solidFill>
              </a:rPr>
              <a:t> and the page for registration will appear.</a:t>
            </a:r>
          </a:p>
          <a:p>
            <a:endParaRPr lang="en-I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956" y="3029968"/>
            <a:ext cx="5151406" cy="33030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16690875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63526"/>
          </a:xfrm>
        </p:spPr>
        <p:txBody>
          <a:bodyPr/>
          <a:lstStyle/>
          <a:p>
            <a:r>
              <a:rPr lang="en-IN" dirty="0" smtClean="0">
                <a:solidFill>
                  <a:schemeClr val="bg1"/>
                </a:solidFill>
              </a:rPr>
              <a:t>Continue…</a:t>
            </a:r>
            <a:endParaRPr lang="en-IN" dirty="0">
              <a:solidFill>
                <a:schemeClr val="bg1"/>
              </a:solidFill>
            </a:endParaRPr>
          </a:p>
        </p:txBody>
      </p:sp>
      <p:sp>
        <p:nvSpPr>
          <p:cNvPr id="3" name="Content Placeholder 2"/>
          <p:cNvSpPr>
            <a:spLocks noGrp="1"/>
          </p:cNvSpPr>
          <p:nvPr>
            <p:ph idx="1"/>
          </p:nvPr>
        </p:nvSpPr>
        <p:spPr>
          <a:xfrm>
            <a:off x="1141412" y="1682044"/>
            <a:ext cx="9905999" cy="4425245"/>
          </a:xfrm>
        </p:spPr>
        <p:txBody>
          <a:bodyPr/>
          <a:lstStyle/>
          <a:p>
            <a:r>
              <a:rPr lang="en-IN" dirty="0" smtClean="0">
                <a:solidFill>
                  <a:schemeClr val="bg1"/>
                </a:solidFill>
              </a:rPr>
              <a:t>After Successfully registered, the login page will appear.</a:t>
            </a:r>
          </a:p>
          <a:p>
            <a:r>
              <a:rPr lang="en-IN" dirty="0" smtClean="0">
                <a:solidFill>
                  <a:schemeClr val="bg1"/>
                </a:solidFill>
              </a:rPr>
              <a:t>Here you can enter your username and password.</a:t>
            </a:r>
          </a:p>
          <a:p>
            <a:endParaRPr lang="en-I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00" y="2856089"/>
            <a:ext cx="4790162" cy="311573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28340252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97393"/>
          </a:xfrm>
        </p:spPr>
        <p:txBody>
          <a:bodyPr/>
          <a:lstStyle/>
          <a:p>
            <a:r>
              <a:rPr lang="en-IN" dirty="0" smtClean="0">
                <a:solidFill>
                  <a:schemeClr val="bg1"/>
                </a:solidFill>
              </a:rPr>
              <a:t>Continue…</a:t>
            </a:r>
            <a:endParaRPr lang="en-IN" dirty="0">
              <a:solidFill>
                <a:schemeClr val="bg1"/>
              </a:solidFill>
            </a:endParaRPr>
          </a:p>
        </p:txBody>
      </p:sp>
      <p:sp>
        <p:nvSpPr>
          <p:cNvPr id="3" name="Content Placeholder 2"/>
          <p:cNvSpPr>
            <a:spLocks noGrp="1"/>
          </p:cNvSpPr>
          <p:nvPr>
            <p:ph idx="1"/>
          </p:nvPr>
        </p:nvSpPr>
        <p:spPr>
          <a:xfrm>
            <a:off x="1141412" y="1715911"/>
            <a:ext cx="9905999" cy="4075290"/>
          </a:xfrm>
        </p:spPr>
        <p:txBody>
          <a:bodyPr/>
          <a:lstStyle/>
          <a:p>
            <a:r>
              <a:rPr lang="en-IN" dirty="0" smtClean="0">
                <a:solidFill>
                  <a:schemeClr val="bg1"/>
                </a:solidFill>
              </a:rPr>
              <a:t>After successfully login, user homepage will be redirected.</a:t>
            </a:r>
          </a:p>
          <a:p>
            <a:endParaRPr lang="en-I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999" y="2553077"/>
            <a:ext cx="5091289" cy="36558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2385372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65126"/>
          </a:xfrm>
        </p:spPr>
        <p:txBody>
          <a:bodyPr/>
          <a:lstStyle/>
          <a:p>
            <a:r>
              <a:rPr lang="en-IN" dirty="0" smtClean="0">
                <a:solidFill>
                  <a:schemeClr val="bg1"/>
                </a:solidFill>
              </a:rPr>
              <a:t>Continue…</a:t>
            </a:r>
            <a:endParaRPr lang="en-IN" dirty="0">
              <a:solidFill>
                <a:schemeClr val="bg1"/>
              </a:solidFill>
            </a:endParaRPr>
          </a:p>
        </p:txBody>
      </p:sp>
      <p:sp>
        <p:nvSpPr>
          <p:cNvPr id="3" name="Content Placeholder 2"/>
          <p:cNvSpPr>
            <a:spLocks noGrp="1"/>
          </p:cNvSpPr>
          <p:nvPr>
            <p:ph idx="1"/>
          </p:nvPr>
        </p:nvSpPr>
        <p:spPr>
          <a:xfrm>
            <a:off x="1141412" y="1603022"/>
            <a:ext cx="9905999" cy="4402667"/>
          </a:xfrm>
        </p:spPr>
        <p:txBody>
          <a:bodyPr/>
          <a:lstStyle/>
          <a:p>
            <a:r>
              <a:rPr lang="en-IN" dirty="0" smtClean="0">
                <a:solidFill>
                  <a:schemeClr val="bg1"/>
                </a:solidFill>
              </a:rPr>
              <a:t>We can upload images and gif from the upload feature.</a:t>
            </a:r>
          </a:p>
          <a:p>
            <a:endParaRPr lang="en-I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978" y="2664178"/>
            <a:ext cx="4564384" cy="32512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2588807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08682"/>
          </a:xfrm>
        </p:spPr>
        <p:txBody>
          <a:bodyPr/>
          <a:lstStyle/>
          <a:p>
            <a:r>
              <a:rPr lang="en-IN" dirty="0" smtClean="0">
                <a:solidFill>
                  <a:schemeClr val="bg1"/>
                </a:solidFill>
              </a:rPr>
              <a:t>Continue…</a:t>
            </a:r>
            <a:endParaRPr lang="en-IN" dirty="0">
              <a:solidFill>
                <a:schemeClr val="bg1"/>
              </a:solidFill>
            </a:endParaRPr>
          </a:p>
        </p:txBody>
      </p:sp>
      <p:sp>
        <p:nvSpPr>
          <p:cNvPr id="3" name="Content Placeholder 2"/>
          <p:cNvSpPr>
            <a:spLocks noGrp="1"/>
          </p:cNvSpPr>
          <p:nvPr>
            <p:ph idx="1"/>
          </p:nvPr>
        </p:nvSpPr>
        <p:spPr>
          <a:xfrm>
            <a:off x="1141412" y="1727200"/>
            <a:ext cx="9905999" cy="4064001"/>
          </a:xfrm>
        </p:spPr>
        <p:txBody>
          <a:bodyPr/>
          <a:lstStyle/>
          <a:p>
            <a:r>
              <a:rPr lang="en-IN" dirty="0" smtClean="0">
                <a:solidFill>
                  <a:schemeClr val="bg1"/>
                </a:solidFill>
              </a:rPr>
              <a:t>All the uploaded media will be seen in </a:t>
            </a:r>
            <a:r>
              <a:rPr lang="en-IN" dirty="0" err="1" smtClean="0">
                <a:solidFill>
                  <a:schemeClr val="bg1"/>
                </a:solidFill>
              </a:rPr>
              <a:t>Mymedia</a:t>
            </a:r>
            <a:r>
              <a:rPr lang="en-IN" dirty="0" smtClean="0">
                <a:solidFill>
                  <a:schemeClr val="bg1"/>
                </a:solidFill>
              </a:rPr>
              <a:t> feature.</a:t>
            </a:r>
          </a:p>
          <a:p>
            <a:endParaRPr lang="en-IN" dirty="0" smtClean="0">
              <a:solidFill>
                <a:schemeClr val="bg1"/>
              </a:solidFill>
            </a:endParaRPr>
          </a:p>
          <a:p>
            <a:endParaRPr lang="en-I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200" y="2540000"/>
            <a:ext cx="5298162" cy="3352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35008793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84504"/>
          </a:xfrm>
        </p:spPr>
        <p:txBody>
          <a:bodyPr/>
          <a:lstStyle/>
          <a:p>
            <a:r>
              <a:rPr lang="en-IN" dirty="0" smtClean="0">
                <a:solidFill>
                  <a:schemeClr val="bg1"/>
                </a:solidFill>
              </a:rPr>
              <a:t>Continue…</a:t>
            </a:r>
            <a:endParaRPr lang="en-IN" dirty="0">
              <a:solidFill>
                <a:schemeClr val="bg1"/>
              </a:solidFill>
            </a:endParaRPr>
          </a:p>
        </p:txBody>
      </p:sp>
      <p:sp>
        <p:nvSpPr>
          <p:cNvPr id="3" name="Content Placeholder 2"/>
          <p:cNvSpPr>
            <a:spLocks noGrp="1"/>
          </p:cNvSpPr>
          <p:nvPr>
            <p:ph idx="1"/>
          </p:nvPr>
        </p:nvSpPr>
        <p:spPr>
          <a:xfrm>
            <a:off x="1141412" y="1512711"/>
            <a:ext cx="9905999" cy="4673600"/>
          </a:xfrm>
        </p:spPr>
        <p:txBody>
          <a:bodyPr/>
          <a:lstStyle/>
          <a:p>
            <a:r>
              <a:rPr lang="en-IN" dirty="0" smtClean="0">
                <a:solidFill>
                  <a:schemeClr val="bg1"/>
                </a:solidFill>
              </a:rPr>
              <a:t>Another feature followers/following, on clicking this an user can get all the users and also can see the followers and following of him/her.</a:t>
            </a:r>
          </a:p>
          <a:p>
            <a:endParaRPr lang="en-IN" dirty="0" smtClean="0">
              <a:solidFill>
                <a:schemeClr val="bg1"/>
              </a:solidFill>
            </a:endParaRPr>
          </a:p>
          <a:p>
            <a:endParaRPr lang="en-IN" dirty="0">
              <a:solidFill>
                <a:schemeClr val="bg1"/>
              </a:solidFill>
            </a:endParaRPr>
          </a:p>
          <a:p>
            <a:endParaRPr lang="en-IN" dirty="0" smtClean="0">
              <a:solidFill>
                <a:schemeClr val="bg1"/>
              </a:solidFill>
            </a:endParaRPr>
          </a:p>
          <a:p>
            <a:endParaRPr lang="en-IN" dirty="0">
              <a:solidFill>
                <a:schemeClr val="bg1"/>
              </a:solidFill>
            </a:endParaRPr>
          </a:p>
          <a:p>
            <a:endParaRPr lang="en-IN" dirty="0" smtClean="0">
              <a:solidFill>
                <a:schemeClr val="bg1"/>
              </a:solidFill>
            </a:endParaRPr>
          </a:p>
          <a:p>
            <a:pPr marL="0" indent="0">
              <a:buNone/>
            </a:pPr>
            <a:r>
              <a:rPr lang="en-IN" dirty="0" smtClean="0">
                <a:solidFill>
                  <a:schemeClr val="bg1"/>
                </a:solidFill>
              </a:rPr>
              <a:t>      </a:t>
            </a:r>
            <a:r>
              <a:rPr lang="en-IN" sz="1600" dirty="0" smtClean="0">
                <a:solidFill>
                  <a:schemeClr val="bg1"/>
                </a:solidFill>
              </a:rPr>
              <a:t>Follower                                                           All Users                                               Following</a:t>
            </a:r>
            <a:endParaRPr lang="en-IN" sz="16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751" y="2765240"/>
            <a:ext cx="3149601" cy="27153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578" y="2765240"/>
            <a:ext cx="3054380" cy="27282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223" y="2765241"/>
            <a:ext cx="3164562" cy="27282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2117" y="0"/>
            <a:ext cx="2029883" cy="1207030"/>
          </a:xfrm>
          <a:prstGeom prst="rect">
            <a:avLst/>
          </a:prstGeom>
        </p:spPr>
      </p:pic>
    </p:spTree>
    <p:extLst>
      <p:ext uri="{BB962C8B-B14F-4D97-AF65-F5344CB8AC3E}">
        <p14:creationId xmlns:p14="http://schemas.microsoft.com/office/powerpoint/2010/main" val="300483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TM04033919[[fn=Circuit]]</Template>
  <TotalTime>101</TotalTime>
  <Words>329</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Trebuchet MS</vt:lpstr>
      <vt:lpstr>Tw Cen MT</vt:lpstr>
      <vt:lpstr>Circuit</vt:lpstr>
      <vt:lpstr>Final Project Presentation</vt:lpstr>
      <vt:lpstr>Pixogram</vt:lpstr>
      <vt:lpstr>Project steps</vt:lpstr>
      <vt:lpstr>Steps continue…</vt:lpstr>
      <vt:lpstr>Continue…</vt:lpstr>
      <vt:lpstr>Continue…</vt:lpstr>
      <vt:lpstr>Continue…</vt:lpstr>
      <vt:lpstr>Continue…</vt:lpstr>
      <vt:lpstr>Continue…</vt:lpstr>
      <vt:lpstr>Continue…</vt:lpstr>
      <vt:lpstr>Continue…</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dc:title>
  <dc:creator>Mohammed Saquib Ansari</dc:creator>
  <cp:lastModifiedBy>Mohammed Saquib Ansari</cp:lastModifiedBy>
  <cp:revision>11</cp:revision>
  <dcterms:created xsi:type="dcterms:W3CDTF">2020-07-14T03:35:29Z</dcterms:created>
  <dcterms:modified xsi:type="dcterms:W3CDTF">2020-07-14T05:16:49Z</dcterms:modified>
</cp:coreProperties>
</file>